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14" r:id="rId1"/>
  </p:sldMasterIdLst>
  <p:notesMasterIdLst>
    <p:notesMasterId r:id="rId7"/>
  </p:notesMasterIdLst>
  <p:handoutMasterIdLst>
    <p:handoutMasterId r:id="rId8"/>
  </p:handoutMasterIdLst>
  <p:sldIdLst>
    <p:sldId id="283" r:id="rId2"/>
    <p:sldId id="1577" r:id="rId3"/>
    <p:sldId id="1587" r:id="rId4"/>
    <p:sldId id="1588" r:id="rId5"/>
    <p:sldId id="1586" r:id="rId6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FD1"/>
    <a:srgbClr val="44A0D3"/>
    <a:srgbClr val="FF00FF"/>
    <a:srgbClr val="C0C0C0"/>
    <a:srgbClr val="B1C7FF"/>
    <a:srgbClr val="829DFF"/>
    <a:srgbClr val="63FFA2"/>
    <a:srgbClr val="13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0" autoAdjust="0"/>
    <p:restoredTop sz="97691" autoAdjust="0"/>
  </p:normalViewPr>
  <p:slideViewPr>
    <p:cSldViewPr>
      <p:cViewPr varScale="1">
        <p:scale>
          <a:sx n="110" d="100"/>
          <a:sy n="110" d="100"/>
        </p:scale>
        <p:origin x="13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41CC3036-9F8D-4ABD-A455-417AFC74AC9A}" type="datetimeFigureOut">
              <a:rPr lang="en-AU" altLang="en-US"/>
              <a:pPr>
                <a:defRPr/>
              </a:pPr>
              <a:t>9/06/2020</a:t>
            </a:fld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AU"/>
              <a:t>Dr  Rob Jones  "The Aquarium Vet"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353D86C5-B97E-4D8E-831C-B002247B2DA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1091579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AU" altLang="en-US"/>
              <a:t>Dr  Rob Jones  "The Aquarium Vet"</a:t>
            </a:r>
            <a:endParaRPr lang="en-US" alt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142C468-4F5A-4429-93FD-AC474E7335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934466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>
              <a:ea typeface="ＭＳ Ｐゴシック" pitchFamily="34" charset="-128"/>
            </a:endParaRPr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AU" altLang="en-US" sz="1300"/>
              <a:t>Dr  Rob Jones  "The Aquarium Vet"</a:t>
            </a:r>
            <a:endParaRPr lang="en-US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971FC-9AED-4BE8-8BBF-B7098AA2E9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4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68165-C571-49DC-B4F6-C10E5D7DE3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8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7F155-FB61-45CE-A797-B5D939C043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6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cuments\Documents\The Aquarium Vet\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21429" r="3485" b="28571"/>
          <a:stretch>
            <a:fillRect/>
          </a:stretch>
        </p:blipFill>
        <p:spPr bwMode="auto">
          <a:xfrm>
            <a:off x="6659563" y="6237289"/>
            <a:ext cx="1847850" cy="51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13B4-3C00-4F41-A17F-83B9645413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0931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5B66B-530B-41B3-B4EF-8A319BBE59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00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B59BF-96B8-4A30-8F15-ED3B5AFF77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625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1E7E7-DEC4-4DC8-955A-BCE32BB1F0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3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6A157-6C6D-4CF3-A952-D6F46998A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19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4D033-E1FF-492F-BF30-53913C3F70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265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1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75D2D-B181-440F-BC14-E38DFA304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61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7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Constantia" pitchFamily="18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Constant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7AB1C-0936-4AD0-B9C6-FA1A18C66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9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6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Constantia" pitchFamily="18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Constantia" pitchFamily="18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4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r>
              <a:rPr lang="en-AU" altLang="en-US"/>
              <a:t>www.theaquariumvet.com                                Home of the e-quarist course</a:t>
            </a: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5AB40803-6798-4117-9839-9A9E798DFE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1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2" r:id="rId1"/>
    <p:sldLayoutId id="2147484201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202" r:id="rId9"/>
    <p:sldLayoutId id="2147484199" r:id="rId10"/>
    <p:sldLayoutId id="214748420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302625" cy="905806"/>
          </a:xfrm>
        </p:spPr>
        <p:txBody>
          <a:bodyPr/>
          <a:lstStyle/>
          <a:p>
            <a:pPr algn="ctr"/>
            <a:br>
              <a:rPr lang="en-AU" altLang="en-US" b="1" dirty="0">
                <a:solidFill>
                  <a:srgbClr val="FFFF00"/>
                </a:solidFill>
              </a:rPr>
            </a:br>
            <a:br>
              <a:rPr lang="en-AU" altLang="en-US" b="1" dirty="0">
                <a:solidFill>
                  <a:srgbClr val="FFFF00"/>
                </a:solidFill>
              </a:rPr>
            </a:br>
            <a:r>
              <a:rPr lang="en-AU" altLang="en-US" b="1" dirty="0">
                <a:solidFill>
                  <a:srgbClr val="FFFF00"/>
                </a:solidFill>
              </a:rPr>
              <a:t>TOPIC</a:t>
            </a:r>
            <a:endParaRPr lang="en-AU" b="1" dirty="0">
              <a:solidFill>
                <a:srgbClr val="FFFF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5536" y="2109837"/>
            <a:ext cx="8373814" cy="2862263"/>
          </a:xfrm>
          <a:ln>
            <a:noFill/>
          </a:ln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en-AU" altLang="en-US" dirty="0"/>
          </a:p>
          <a:p>
            <a:pPr marL="0" indent="0">
              <a:buFont typeface="Wingdings 2" pitchFamily="18" charset="2"/>
              <a:buNone/>
            </a:pPr>
            <a:r>
              <a:rPr lang="en-AU" altLang="en-US" dirty="0"/>
              <a:t>				</a:t>
            </a:r>
          </a:p>
          <a:p>
            <a:pPr marL="0" indent="0">
              <a:buFont typeface="Wingdings 2" pitchFamily="18" charset="2"/>
              <a:buNone/>
            </a:pPr>
            <a:endParaRPr lang="en-AU" altLang="en-US" dirty="0"/>
          </a:p>
          <a:p>
            <a:pPr marL="0" indent="0">
              <a:buFont typeface="Wingdings 2" pitchFamily="18" charset="2"/>
              <a:buNone/>
            </a:pPr>
            <a:r>
              <a:rPr lang="en-AU" altLang="en-US" dirty="0"/>
              <a:t>Dr XX</a:t>
            </a:r>
          </a:p>
          <a:p>
            <a:pPr marL="0" indent="0">
              <a:buFont typeface="Wingdings 2" pitchFamily="18" charset="2"/>
              <a:buNone/>
            </a:pPr>
            <a:r>
              <a:rPr lang="en-AU" altLang="en-US" dirty="0"/>
              <a:t>The Aquarium Vet</a:t>
            </a:r>
          </a:p>
          <a:p>
            <a:pPr marL="0" indent="0">
              <a:buFont typeface="Wingdings 2" pitchFamily="18" charset="2"/>
              <a:buNone/>
            </a:pPr>
            <a:endParaRPr lang="en-AU" altLang="en-US" dirty="0"/>
          </a:p>
          <a:p>
            <a:pPr marL="0" indent="0">
              <a:buFont typeface="Wingdings 2" pitchFamily="18" charset="2"/>
              <a:buNone/>
            </a:pPr>
            <a:br>
              <a:rPr lang="en-AU" altLang="en-US" dirty="0"/>
            </a:br>
            <a:endParaRPr lang="en-AU" altLang="en-US" dirty="0"/>
          </a:p>
        </p:txBody>
      </p:sp>
      <p:pic>
        <p:nvPicPr>
          <p:cNvPr id="5" name="Picture 4" descr="A picture containing indoor, table, monitor, computer&#10;&#10;Description automatically generated">
            <a:extLst>
              <a:ext uri="{FF2B5EF4-FFF2-40B4-BE49-F238E27FC236}">
                <a16:creationId xmlns:a16="http://schemas.microsoft.com/office/drawing/2014/main" id="{6C33C06B-47AA-4E93-8311-00F8BC2FB8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560974"/>
            <a:ext cx="3384376" cy="2297026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EF066A91-8D74-4368-9D0E-976081E082EB}"/>
              </a:ext>
            </a:extLst>
          </p:cNvPr>
          <p:cNvGrpSpPr/>
          <p:nvPr/>
        </p:nvGrpSpPr>
        <p:grpSpPr>
          <a:xfrm>
            <a:off x="6156176" y="6119536"/>
            <a:ext cx="2630184" cy="674565"/>
            <a:chOff x="6156176" y="6119536"/>
            <a:chExt cx="2630184" cy="67456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D201DE1-27FA-4C02-B6B2-0C2590593E75}"/>
                </a:ext>
              </a:extLst>
            </p:cNvPr>
            <p:cNvSpPr/>
            <p:nvPr/>
          </p:nvSpPr>
          <p:spPr>
            <a:xfrm>
              <a:off x="6605234" y="6237313"/>
              <a:ext cx="1944216" cy="556788"/>
            </a:xfrm>
            <a:prstGeom prst="rect">
              <a:avLst/>
            </a:prstGeom>
            <a:solidFill>
              <a:srgbClr val="449F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0730142-61AE-427D-8EE1-EADC1D807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6119536"/>
              <a:ext cx="2630184" cy="674565"/>
            </a:xfrm>
            <a:prstGeom prst="rect">
              <a:avLst/>
            </a:prstGeom>
          </p:spPr>
        </p:pic>
      </p:grpSp>
      <p:pic>
        <p:nvPicPr>
          <p:cNvPr id="4100" name="Picture 409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71A27BA-52FC-40A1-B00F-926FD19A09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021288"/>
            <a:ext cx="2051720" cy="707282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1469600-7344-48E4-B7E1-52191A4677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313" y="980935"/>
            <a:ext cx="2888159" cy="740728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A67BDFF-3079-46DF-83AD-B1FB34B6E3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329" y="1807107"/>
            <a:ext cx="2744143" cy="703792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1727D4-A377-4F2E-B806-E4FA98C233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320" y="2622188"/>
            <a:ext cx="2888159" cy="740728"/>
          </a:xfrm>
          <a:prstGeom prst="rect">
            <a:avLst/>
          </a:prstGeom>
        </p:spPr>
      </p:pic>
      <p:pic>
        <p:nvPicPr>
          <p:cNvPr id="10" name="Picture 9" descr="A picture containing fireworks&#10;&#10;Description automatically generated">
            <a:extLst>
              <a:ext uri="{FF2B5EF4-FFF2-40B4-BE49-F238E27FC236}">
                <a16:creationId xmlns:a16="http://schemas.microsoft.com/office/drawing/2014/main" id="{45A07B49-79E0-43CC-89B3-89D719A173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31100"/>
            <a:ext cx="4048125" cy="2695575"/>
          </a:xfrm>
          <a:prstGeom prst="rect">
            <a:avLst/>
          </a:prstGeom>
        </p:spPr>
      </p:pic>
      <p:pic>
        <p:nvPicPr>
          <p:cNvPr id="12" name="Picture 11" descr="A picture containing clock&#10;&#10;Description automatically generated">
            <a:extLst>
              <a:ext uri="{FF2B5EF4-FFF2-40B4-BE49-F238E27FC236}">
                <a16:creationId xmlns:a16="http://schemas.microsoft.com/office/drawing/2014/main" id="{9BED6C5A-29DB-448B-9A59-19D776BB09A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575" y="4149576"/>
            <a:ext cx="2888159" cy="7639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3848" y="6479772"/>
            <a:ext cx="2540496" cy="365125"/>
          </a:xfrm>
        </p:spPr>
        <p:txBody>
          <a:bodyPr/>
          <a:lstStyle/>
          <a:p>
            <a:pPr algn="ctr">
              <a:defRPr/>
            </a:pPr>
            <a:r>
              <a:rPr lang="en-AU" altLang="en-US" dirty="0"/>
              <a:t>Home of the e-</a:t>
            </a:r>
            <a:r>
              <a:rPr lang="en-AU" altLang="en-US" dirty="0" err="1"/>
              <a:t>quarist</a:t>
            </a:r>
            <a:r>
              <a:rPr lang="en-AU" altLang="en-US" dirty="0"/>
              <a:t> course</a:t>
            </a:r>
            <a:endParaRPr lang="en-US" altLang="en-US" dirty="0"/>
          </a:p>
          <a:p>
            <a:pPr algn="ctr">
              <a:defRPr/>
            </a:pPr>
            <a:r>
              <a:rPr lang="en-AU" altLang="en-US" dirty="0"/>
              <a:t>www.theaquariumvet.com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37BF7F-1465-4317-B90D-CA8B9CB7DFD7}"/>
              </a:ext>
            </a:extLst>
          </p:cNvPr>
          <p:cNvSpPr/>
          <p:nvPr/>
        </p:nvSpPr>
        <p:spPr>
          <a:xfrm>
            <a:off x="6588224" y="6165304"/>
            <a:ext cx="1944216" cy="692696"/>
          </a:xfrm>
          <a:prstGeom prst="rect">
            <a:avLst/>
          </a:prstGeom>
          <a:solidFill>
            <a:srgbClr val="44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35E764-71CF-4DC4-940E-9F98372B2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240" y="6142489"/>
            <a:ext cx="2630184" cy="67456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540E48E-0FD8-412E-A851-3E44FAEBE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endParaRPr lang="en-AU" b="1" dirty="0">
              <a:solidFill>
                <a:srgbClr val="FFFF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C6A071-509A-4EA1-9D02-C96D3BD1C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6163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en-AU" sz="3400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6A5DD98-2721-4B00-9063-17C41A9B1F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021288"/>
            <a:ext cx="2051720" cy="7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99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endParaRPr lang="en-AU" b="1" dirty="0">
              <a:solidFill>
                <a:srgbClr val="FFFF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6163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en-AU" sz="3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B5918F-B0D7-4DBA-A701-6A9A035D408B}"/>
              </a:ext>
            </a:extLst>
          </p:cNvPr>
          <p:cNvSpPr/>
          <p:nvPr/>
        </p:nvSpPr>
        <p:spPr>
          <a:xfrm>
            <a:off x="6588224" y="6165304"/>
            <a:ext cx="1944216" cy="692696"/>
          </a:xfrm>
          <a:prstGeom prst="rect">
            <a:avLst/>
          </a:prstGeom>
          <a:solidFill>
            <a:srgbClr val="44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53E169-A803-48E2-A19C-321DD18DC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165304"/>
            <a:ext cx="2630184" cy="674565"/>
          </a:xfrm>
          <a:prstGeom prst="rect">
            <a:avLst/>
          </a:prstGeom>
        </p:spPr>
      </p:pic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49273A1A-1EC3-4DE9-9299-2ACBB4499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3848" y="6479772"/>
            <a:ext cx="2540496" cy="365125"/>
          </a:xfrm>
        </p:spPr>
        <p:txBody>
          <a:bodyPr/>
          <a:lstStyle/>
          <a:p>
            <a:pPr algn="ctr">
              <a:defRPr/>
            </a:pPr>
            <a:r>
              <a:rPr lang="en-AU" altLang="en-US" dirty="0"/>
              <a:t>Home of the e-</a:t>
            </a:r>
            <a:r>
              <a:rPr lang="en-AU" altLang="en-US" dirty="0" err="1"/>
              <a:t>quarist</a:t>
            </a:r>
            <a:r>
              <a:rPr lang="en-AU" altLang="en-US" dirty="0"/>
              <a:t> course</a:t>
            </a:r>
            <a:endParaRPr lang="en-US" altLang="en-US" dirty="0"/>
          </a:p>
          <a:p>
            <a:pPr algn="ctr">
              <a:defRPr/>
            </a:pPr>
            <a:r>
              <a:rPr lang="en-AU" altLang="en-US" dirty="0"/>
              <a:t>www.theaquariumvet.com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008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endParaRPr lang="en-AU" b="1" dirty="0">
              <a:solidFill>
                <a:srgbClr val="FFFF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6163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en-AU" sz="3400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57FF1E4-942F-4490-A843-039338F2B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3848" y="6479772"/>
            <a:ext cx="2540496" cy="365125"/>
          </a:xfrm>
        </p:spPr>
        <p:txBody>
          <a:bodyPr/>
          <a:lstStyle/>
          <a:p>
            <a:pPr algn="ctr">
              <a:defRPr/>
            </a:pPr>
            <a:r>
              <a:rPr lang="en-AU" altLang="en-US" dirty="0"/>
              <a:t>Home of the e-</a:t>
            </a:r>
            <a:r>
              <a:rPr lang="en-AU" altLang="en-US" dirty="0" err="1"/>
              <a:t>quarist</a:t>
            </a:r>
            <a:r>
              <a:rPr lang="en-AU" altLang="en-US" dirty="0"/>
              <a:t> course</a:t>
            </a:r>
            <a:endParaRPr lang="en-US" altLang="en-US" dirty="0"/>
          </a:p>
          <a:p>
            <a:pPr algn="ctr">
              <a:defRPr/>
            </a:pPr>
            <a:r>
              <a:rPr lang="en-AU" altLang="en-US" dirty="0"/>
              <a:t>www.theaquariumvet.com</a:t>
            </a:r>
            <a:endParaRPr lang="en-US" alt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61EC5D-2B49-41ED-B821-4CE40BFBD822}"/>
              </a:ext>
            </a:extLst>
          </p:cNvPr>
          <p:cNvGrpSpPr/>
          <p:nvPr/>
        </p:nvGrpSpPr>
        <p:grpSpPr>
          <a:xfrm>
            <a:off x="6156176" y="6119536"/>
            <a:ext cx="2630184" cy="674565"/>
            <a:chOff x="6156176" y="6119536"/>
            <a:chExt cx="2630184" cy="6745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9BB4E7-C032-4A84-8165-3E42F3050763}"/>
                </a:ext>
              </a:extLst>
            </p:cNvPr>
            <p:cNvSpPr/>
            <p:nvPr/>
          </p:nvSpPr>
          <p:spPr>
            <a:xfrm>
              <a:off x="6605234" y="6237313"/>
              <a:ext cx="1944216" cy="556788"/>
            </a:xfrm>
            <a:prstGeom prst="rect">
              <a:avLst/>
            </a:prstGeom>
            <a:solidFill>
              <a:srgbClr val="449F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12" name="Picture 1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518D3EF-BAF6-4263-9758-58D3327F0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6119536"/>
              <a:ext cx="2630184" cy="6745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0088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>
          <a:xfrm>
            <a:off x="323850" y="-100013"/>
            <a:ext cx="8229600" cy="1143001"/>
          </a:xfrm>
        </p:spPr>
        <p:txBody>
          <a:bodyPr/>
          <a:lstStyle/>
          <a:p>
            <a:pPr algn="ctr"/>
            <a:r>
              <a:rPr lang="en-AU" altLang="en-US" dirty="0"/>
              <a:t> </a:t>
            </a:r>
            <a:r>
              <a:rPr lang="en-AU" altLang="en-US" sz="4800" b="1" dirty="0">
                <a:solidFill>
                  <a:srgbClr val="FFFF00"/>
                </a:solidFill>
              </a:rPr>
              <a:t>Questions ??</a:t>
            </a:r>
            <a:endParaRPr lang="en-AU" altLang="en-US" sz="6000" b="1" dirty="0">
              <a:solidFill>
                <a:srgbClr val="FFFF00"/>
              </a:solidFill>
            </a:endParaRPr>
          </a:p>
        </p:txBody>
      </p:sp>
      <p:pic>
        <p:nvPicPr>
          <p:cNvPr id="106499" name="Content Placeholder 7" descr="C:\Users\Rob\Documents\PICTURES\Pictures\2010-02-01\IMG_356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" t="3691" b="9227"/>
          <a:stretch>
            <a:fillRect/>
          </a:stretch>
        </p:blipFill>
        <p:spPr>
          <a:xfrm>
            <a:off x="1691879" y="1186159"/>
            <a:ext cx="5760241" cy="3868611"/>
          </a:xfrm>
        </p:spPr>
      </p:pic>
      <p:sp>
        <p:nvSpPr>
          <p:cNvPr id="106501" name="TextBox 1"/>
          <p:cNvSpPr txBox="1">
            <a:spLocks noChangeArrowheads="1"/>
          </p:cNvSpPr>
          <p:nvPr/>
        </p:nvSpPr>
        <p:spPr bwMode="auto">
          <a:xfrm>
            <a:off x="2933346" y="5367155"/>
            <a:ext cx="3671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AU" altLang="en-US" sz="1800" b="1" dirty="0"/>
              <a:t>Follow The Aquarium Vet on    </a:t>
            </a:r>
          </a:p>
          <a:p>
            <a:endParaRPr lang="en-AU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F6B267-07DC-433B-98F1-38C30E733F21}"/>
              </a:ext>
            </a:extLst>
          </p:cNvPr>
          <p:cNvGrpSpPr/>
          <p:nvPr/>
        </p:nvGrpSpPr>
        <p:grpSpPr>
          <a:xfrm>
            <a:off x="6156176" y="6119536"/>
            <a:ext cx="2630184" cy="674565"/>
            <a:chOff x="6156176" y="6119536"/>
            <a:chExt cx="2630184" cy="6745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5F4452-E3A5-4EDD-B18D-AE07C128C010}"/>
                </a:ext>
              </a:extLst>
            </p:cNvPr>
            <p:cNvSpPr/>
            <p:nvPr/>
          </p:nvSpPr>
          <p:spPr>
            <a:xfrm>
              <a:off x="6605234" y="6237313"/>
              <a:ext cx="1944216" cy="556788"/>
            </a:xfrm>
            <a:prstGeom prst="rect">
              <a:avLst/>
            </a:prstGeom>
            <a:solidFill>
              <a:srgbClr val="449F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11" name="Picture 1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96A786E-A112-4B82-A2CD-59B63165A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6119536"/>
              <a:ext cx="2630184" cy="674565"/>
            </a:xfrm>
            <a:prstGeom prst="rect">
              <a:avLst/>
            </a:prstGeom>
          </p:spPr>
        </p:pic>
      </p:grpSp>
      <p:pic>
        <p:nvPicPr>
          <p:cNvPr id="13" name="Picture 12" descr="A picture containing indoor, table, monitor, computer&#10;&#10;Description automatically generated">
            <a:extLst>
              <a:ext uri="{FF2B5EF4-FFF2-40B4-BE49-F238E27FC236}">
                <a16:creationId xmlns:a16="http://schemas.microsoft.com/office/drawing/2014/main" id="{72D021DF-69DC-4AD5-855E-522686D0A7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69" y="5288436"/>
            <a:ext cx="2449041" cy="1662200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042CE4B4-CCFB-45CF-BACC-22F6F1A800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40" y="5836570"/>
            <a:ext cx="796288" cy="796288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C564AB5C-F0CE-4032-945C-542CB5FC92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838" y="5608263"/>
            <a:ext cx="1138290" cy="120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96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9761</TotalTime>
  <Words>59</Words>
  <Application>Microsoft Office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Constantia</vt:lpstr>
      <vt:lpstr>Wingdings 2</vt:lpstr>
      <vt:lpstr>Flow</vt:lpstr>
      <vt:lpstr>  TOPIC</vt:lpstr>
      <vt:lpstr>PowerPoint Presentation</vt:lpstr>
      <vt:lpstr>PowerPoint Presentation</vt:lpstr>
      <vt:lpstr>PowerPoint Presentation</vt:lpstr>
      <vt:lpstr> Questions ??</vt:lpstr>
    </vt:vector>
  </TitlesOfParts>
  <Company>Jon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Brett De Poister</cp:lastModifiedBy>
  <cp:revision>457</cp:revision>
  <dcterms:created xsi:type="dcterms:W3CDTF">2008-03-06T00:45:36Z</dcterms:created>
  <dcterms:modified xsi:type="dcterms:W3CDTF">2020-06-09T05:30:21Z</dcterms:modified>
</cp:coreProperties>
</file>